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889826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297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271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9240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9385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0430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7552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8284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7503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1393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563888" y="2204864"/>
            <a:ext cx="2232248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400" b="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86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2843808" y="2924943"/>
            <a:ext cx="3564396" cy="15841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05495E"/>
              </a:buClr>
              <a:buSzPct val="25000"/>
            </a:pPr>
            <a:r>
              <a:rPr lang="ru-RU" sz="2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МОЛИТВА</a:t>
            </a:r>
            <a:br>
              <a:rPr lang="ru-RU" sz="2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2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 ОТРИМАННЯ СИЛИ</a:t>
            </a:r>
            <a:endParaRPr lang="ru-RU" sz="24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30243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86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0" y="1916832"/>
            <a:ext cx="9036496" cy="27363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1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Нахили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милосердний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Господи і Отче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мій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ухо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вислухай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мене, 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я, _________,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бідний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вбогий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30243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86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:2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5496" y="2492896"/>
            <a:ext cx="8820471" cy="30243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1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Бережи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мою душу, 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я, ________,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богобійний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спаси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мій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Боже, 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раба —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організатора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нової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церкви,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Тебе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надію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кладе! </a:t>
            </a:r>
            <a:endParaRPr lang="ru-RU" sz="4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17308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338437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86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:3-4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-540568" y="1052736"/>
            <a:ext cx="10297144" cy="56886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1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Змилосердься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мене, 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 Господи Отче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мій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я, __________,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кличу до Тебе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ввесь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день, </a:t>
            </a:r>
            <a:endParaRPr lang="ru-RU" sz="18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1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потіш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душу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раба-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благовісника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Тебе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підношу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я,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Господи, душу мою. </a:t>
            </a:r>
            <a:endParaRPr lang="ru-RU" sz="38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40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84365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30243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86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:7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95536" y="2492896"/>
            <a:ext cx="8352928" cy="201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1800" b="1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день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недолі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своєї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я, _________, кличу до Тебе,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обізвешся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мене! </a:t>
            </a:r>
            <a:endParaRPr lang="ru-RU" sz="38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30807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30243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86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:11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30243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lnSpc>
                <a:spcPct val="114000"/>
              </a:lnSpc>
              <a:buClr>
                <a:srgbClr val="1287C3"/>
              </a:buClr>
              <a:buSzPct val="25000"/>
            </a:pPr>
            <a:r>
              <a:rPr lang="ru-RU" sz="1800" b="1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Дорогу Свою покажи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мені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Дух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Святий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я, ______, буду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ходити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правді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Твоїй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приєднай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моє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серце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боятися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Ймення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Твого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8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82465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30243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86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:12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107504" y="2564903"/>
            <a:ext cx="9036496" cy="30963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lnSpc>
                <a:spcPct val="114000"/>
              </a:lnSpc>
              <a:buClr>
                <a:srgbClr val="1287C3"/>
              </a:buClr>
              <a:buSzPct val="25000"/>
            </a:pPr>
            <a:r>
              <a:rPr lang="ru-RU" sz="1800" b="1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Я, ______,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Твій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баптист-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благовісник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буду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всім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серцем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вихваляти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Тебе, Господи, Боже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мій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</a:p>
          <a:p>
            <a:pPr lvl="0" algn="ctr">
              <a:lnSpc>
                <a:spcPct val="114000"/>
              </a:lnSpc>
              <a:buClr>
                <a:srgbClr val="1287C3"/>
              </a:buClr>
              <a:buSzPct val="25000"/>
            </a:pP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славити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буду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повіки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lvl="0" algn="ctr">
              <a:lnSpc>
                <a:spcPct val="114000"/>
              </a:lnSpc>
              <a:buClr>
                <a:srgbClr val="1287C3"/>
              </a:buClr>
              <a:buSzPct val="25000"/>
            </a:pP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Ім’я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Твоє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Отче.  </a:t>
            </a:r>
            <a:endParaRPr lang="ru-RU" sz="38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51085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30243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86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:16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5496" y="2132856"/>
            <a:ext cx="9108504" cy="30243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lnSpc>
                <a:spcPct val="114000"/>
              </a:lnSpc>
              <a:buClr>
                <a:srgbClr val="1287C3"/>
              </a:buClr>
              <a:buSzPct val="25000"/>
            </a:pPr>
            <a:r>
              <a:rPr lang="ru-RU" sz="1800" b="1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  <a:r>
              <a:rPr lang="ru-RU" sz="4000" b="1" i="0" u="none" strike="noStrike" cap="none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глянься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мене, й помилуй мене, ______, подай же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Своєму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рабові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Свою силу </a:t>
            </a:r>
          </a:p>
          <a:p>
            <a:pPr lvl="0" algn="ctr">
              <a:lnSpc>
                <a:spcPct val="114000"/>
              </a:lnSpc>
              <a:buClr>
                <a:srgbClr val="1287C3"/>
              </a:buClr>
              <a:buSzPct val="25000"/>
            </a:pP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організації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нової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церкви, і спаси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сина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Своєї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невільниці</a:t>
            </a: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8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09600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30243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86</a:t>
            </a: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:17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0" y="2564904"/>
            <a:ext cx="9144000" cy="31683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lnSpc>
                <a:spcPct val="114000"/>
              </a:lnSpc>
              <a:buClr>
                <a:srgbClr val="1287C3"/>
              </a:buClr>
              <a:buSzPct val="25000"/>
            </a:pPr>
            <a:r>
              <a:rPr lang="ru-RU" sz="1800" b="1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Учини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мені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знака на добре, </a:t>
            </a:r>
            <a:b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нехай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побачать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ЧОЛОВІКИ-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ненависники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</a:p>
          <a:p>
            <a:pPr lvl="0" algn="ctr">
              <a:lnSpc>
                <a:spcPct val="114000"/>
              </a:lnSpc>
              <a:buClr>
                <a:srgbClr val="1287C3"/>
              </a:buClr>
              <a:buSzPct val="25000"/>
            </a:pP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хай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засоромлені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будуть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</a:p>
          <a:p>
            <a:pPr lvl="0" algn="ctr">
              <a:lnSpc>
                <a:spcPct val="114000"/>
              </a:lnSpc>
              <a:buClr>
                <a:srgbClr val="1287C3"/>
              </a:buClr>
              <a:buSzPct val="25000"/>
            </a:pP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Господи Дух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Святий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мені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допоміг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мене </a:t>
            </a:r>
            <a:r>
              <a:rPr lang="ru-RU" sz="3800" b="1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звеселив</a:t>
            </a:r>
            <a:r>
              <a:rPr lang="ru-RU" sz="3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8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9277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258</Words>
  <Application>Microsoft Office PowerPoint</Application>
  <PresentationFormat>Екран (4:3)</PresentationFormat>
  <Paragraphs>54</Paragraphs>
  <Slides>9</Slides>
  <Notes>9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Тема Office</vt:lpstr>
      <vt:lpstr>ПСАЛОМ 86 </vt:lpstr>
      <vt:lpstr>ПСАЛОМ 86:1 </vt:lpstr>
      <vt:lpstr>ПСАЛОМ 86:2 </vt:lpstr>
      <vt:lpstr>ПСАЛОМ 86:3-4</vt:lpstr>
      <vt:lpstr>ПСАЛОМ 86:7 </vt:lpstr>
      <vt:lpstr>ПСАЛОМ 86:11 </vt:lpstr>
      <vt:lpstr>ПСАЛОМ 86:12 </vt:lpstr>
      <vt:lpstr>ПСАЛОМ 86:16 </vt:lpstr>
      <vt:lpstr>ПСАЛОМ 86:17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5 </dc:title>
  <cp:lastModifiedBy>Dubenchuk Ivanka</cp:lastModifiedBy>
  <cp:revision>13</cp:revision>
  <dcterms:modified xsi:type="dcterms:W3CDTF">2024-05-12T17:20:47Z</dcterms:modified>
</cp:coreProperties>
</file>